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11"/>
  </p:notesMasterIdLst>
  <p:sldIdLst>
    <p:sldId id="1175" r:id="rId3"/>
    <p:sldId id="1176" r:id="rId4"/>
    <p:sldId id="1177" r:id="rId5"/>
    <p:sldId id="1178" r:id="rId6"/>
    <p:sldId id="1179" r:id="rId7"/>
    <p:sldId id="1180" r:id="rId8"/>
    <p:sldId id="1181" r:id="rId9"/>
    <p:sldId id="11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 sldOrd">
      <pc:chgData name="贵申 王" userId="201fba2491c5f930" providerId="LiveId" clId="{DCE2E79A-FA80-4B3F-A3B4-A0C24C0A3357}" dt="2025-12-31T21:45:39.020" v="194" actId="20577"/>
      <pc:docMkLst>
        <pc:docMk/>
      </pc:docMkLst>
      <pc:sldChg chg="modSp mod">
        <pc:chgData name="贵申 王" userId="201fba2491c5f930" providerId="LiveId" clId="{DCE2E79A-FA80-4B3F-A3B4-A0C24C0A3357}" dt="2025-12-31T21:29:08.865" v="170"/>
        <pc:sldMkLst>
          <pc:docMk/>
          <pc:sldMk cId="0" sldId="1175"/>
        </pc:sldMkLst>
        <pc:spChg chg="mod">
          <ac:chgData name="贵申 王" userId="201fba2491c5f930" providerId="LiveId" clId="{DCE2E79A-FA80-4B3F-A3B4-A0C24C0A3357}" dt="2025-12-31T21:25:34.637" v="139" actId="20577"/>
          <ac:spMkLst>
            <pc:docMk/>
            <pc:sldMk cId="0" sldId="1175"/>
            <ac:spMk id="155650" creationId="{0FD82522-D24A-96BF-2F2D-0E149363ABE5}"/>
          </ac:spMkLst>
        </pc:spChg>
        <pc:spChg chg="mod">
          <ac:chgData name="贵申 王" userId="201fba2491c5f930" providerId="LiveId" clId="{DCE2E79A-FA80-4B3F-A3B4-A0C24C0A3357}" dt="2025-12-31T21:29:08.865" v="170"/>
          <ac:spMkLst>
            <pc:docMk/>
            <pc:sldMk cId="0" sldId="1175"/>
            <ac:spMk id="155651" creationId="{4BC1473A-6416-CCBE-98C2-F261133455A7}"/>
          </ac:spMkLst>
        </pc:spChg>
      </pc:sldChg>
      <pc:sldChg chg="del">
        <pc:chgData name="贵申 王" userId="201fba2491c5f930" providerId="LiveId" clId="{DCE2E79A-FA80-4B3F-A3B4-A0C24C0A3357}" dt="2025-12-31T19:05:34.389" v="129" actId="47"/>
        <pc:sldMkLst>
          <pc:docMk/>
          <pc:sldMk cId="1664933895" sldId="1176"/>
        </pc:sldMkLst>
      </pc:sldChg>
      <pc:sldChg chg="modSp add mod">
        <pc:chgData name="贵申 王" userId="201fba2491c5f930" providerId="LiveId" clId="{DCE2E79A-FA80-4B3F-A3B4-A0C24C0A3357}" dt="2025-12-31T21:40:07.138" v="184" actId="27107"/>
        <pc:sldMkLst>
          <pc:docMk/>
          <pc:sldMk cId="2439973817" sldId="1176"/>
        </pc:sldMkLst>
        <pc:spChg chg="mod">
          <ac:chgData name="贵申 王" userId="201fba2491c5f930" providerId="LiveId" clId="{DCE2E79A-FA80-4B3F-A3B4-A0C24C0A3357}" dt="2025-12-31T21:26:26.132" v="143" actId="20577"/>
          <ac:spMkLst>
            <pc:docMk/>
            <pc:sldMk cId="2439973817" sldId="1176"/>
            <ac:spMk id="155650" creationId="{60A3A9A4-D252-EF40-C2C8-AB072C9D5ED6}"/>
          </ac:spMkLst>
        </pc:spChg>
        <pc:spChg chg="mod">
          <ac:chgData name="贵申 王" userId="201fba2491c5f930" providerId="LiveId" clId="{DCE2E79A-FA80-4B3F-A3B4-A0C24C0A3357}" dt="2025-12-31T21:40:07.138" v="184" actId="27107"/>
          <ac:spMkLst>
            <pc:docMk/>
            <pc:sldMk cId="2439973817" sldId="1176"/>
            <ac:spMk id="155651" creationId="{7D51F9DB-A816-7D85-AA6E-7B9729D276B6}"/>
          </ac:spMkLst>
        </pc:spChg>
      </pc:sldChg>
      <pc:sldChg chg="modSp add mod">
        <pc:chgData name="贵申 王" userId="201fba2491c5f930" providerId="LiveId" clId="{DCE2E79A-FA80-4B3F-A3B4-A0C24C0A3357}" dt="2025-12-31T21:42:37.579" v="188" actId="20577"/>
        <pc:sldMkLst>
          <pc:docMk/>
          <pc:sldMk cId="357554102" sldId="1177"/>
        </pc:sldMkLst>
        <pc:spChg chg="mod">
          <ac:chgData name="贵申 王" userId="201fba2491c5f930" providerId="LiveId" clId="{DCE2E79A-FA80-4B3F-A3B4-A0C24C0A3357}" dt="2025-12-31T21:26:46.564" v="147" actId="20577"/>
          <ac:spMkLst>
            <pc:docMk/>
            <pc:sldMk cId="357554102" sldId="1177"/>
            <ac:spMk id="155650" creationId="{70476F2B-7EFE-E5D5-190B-0797203F2072}"/>
          </ac:spMkLst>
        </pc:spChg>
        <pc:spChg chg="mod">
          <ac:chgData name="贵申 王" userId="201fba2491c5f930" providerId="LiveId" clId="{DCE2E79A-FA80-4B3F-A3B4-A0C24C0A3357}" dt="2025-12-31T21:42:37.579" v="188" actId="20577"/>
          <ac:spMkLst>
            <pc:docMk/>
            <pc:sldMk cId="357554102" sldId="1177"/>
            <ac:spMk id="155651" creationId="{F03E4444-B5B5-C428-CF7A-773279EC4A20}"/>
          </ac:spMkLst>
        </pc:spChg>
      </pc:sldChg>
      <pc:sldChg chg="modSp add del mod">
        <pc:chgData name="贵申 王" userId="201fba2491c5f930" providerId="LiveId" clId="{DCE2E79A-FA80-4B3F-A3B4-A0C24C0A3357}" dt="2025-12-31T19:05:35.036" v="130" actId="47"/>
        <pc:sldMkLst>
          <pc:docMk/>
          <pc:sldMk cId="4157918953" sldId="1177"/>
        </pc:sldMkLst>
      </pc:sldChg>
      <pc:sldChg chg="del">
        <pc:chgData name="贵申 王" userId="201fba2491c5f930" providerId="LiveId" clId="{DCE2E79A-FA80-4B3F-A3B4-A0C24C0A3357}" dt="2025-12-31T19:05:35.453" v="131" actId="47"/>
        <pc:sldMkLst>
          <pc:docMk/>
          <pc:sldMk cId="117891324" sldId="1178"/>
        </pc:sldMkLst>
      </pc:sldChg>
      <pc:sldChg chg="modSp add mod">
        <pc:chgData name="贵申 王" userId="201fba2491c5f930" providerId="LiveId" clId="{DCE2E79A-FA80-4B3F-A3B4-A0C24C0A3357}" dt="2025-12-31T21:43:11.798" v="192" actId="20577"/>
        <pc:sldMkLst>
          <pc:docMk/>
          <pc:sldMk cId="3449801080" sldId="1178"/>
        </pc:sldMkLst>
        <pc:spChg chg="mod">
          <ac:chgData name="贵申 王" userId="201fba2491c5f930" providerId="LiveId" clId="{DCE2E79A-FA80-4B3F-A3B4-A0C24C0A3357}" dt="2025-12-31T21:27:06.840" v="151" actId="20577"/>
          <ac:spMkLst>
            <pc:docMk/>
            <pc:sldMk cId="3449801080" sldId="1178"/>
            <ac:spMk id="155650" creationId="{FF2C397D-C072-303B-1004-2C7B50E17B6D}"/>
          </ac:spMkLst>
        </pc:spChg>
        <pc:spChg chg="mod">
          <ac:chgData name="贵申 王" userId="201fba2491c5f930" providerId="LiveId" clId="{DCE2E79A-FA80-4B3F-A3B4-A0C24C0A3357}" dt="2025-12-31T21:43:11.798" v="192" actId="20577"/>
          <ac:spMkLst>
            <pc:docMk/>
            <pc:sldMk cId="3449801080" sldId="1178"/>
            <ac:spMk id="155651" creationId="{6CFE00CB-7E4D-AF1C-FE80-330FAE4BCCF7}"/>
          </ac:spMkLst>
        </pc:spChg>
      </pc:sldChg>
      <pc:sldChg chg="modSp add del mod">
        <pc:chgData name="贵申 王" userId="201fba2491c5f930" providerId="LiveId" clId="{DCE2E79A-FA80-4B3F-A3B4-A0C24C0A3357}" dt="2025-12-31T19:05:36.606" v="132" actId="47"/>
        <pc:sldMkLst>
          <pc:docMk/>
          <pc:sldMk cId="65827136" sldId="1179"/>
        </pc:sldMkLst>
      </pc:sldChg>
      <pc:sldChg chg="modSp add mod">
        <pc:chgData name="贵申 王" userId="201fba2491c5f930" providerId="LiveId" clId="{DCE2E79A-FA80-4B3F-A3B4-A0C24C0A3357}" dt="2025-12-31T21:30:07.405" v="174"/>
        <pc:sldMkLst>
          <pc:docMk/>
          <pc:sldMk cId="1459369253" sldId="1179"/>
        </pc:sldMkLst>
        <pc:spChg chg="mod">
          <ac:chgData name="贵申 王" userId="201fba2491c5f930" providerId="LiveId" clId="{DCE2E79A-FA80-4B3F-A3B4-A0C24C0A3357}" dt="2025-12-31T21:27:27.577" v="155" actId="20577"/>
          <ac:spMkLst>
            <pc:docMk/>
            <pc:sldMk cId="1459369253" sldId="1179"/>
            <ac:spMk id="155650" creationId="{5663595F-636C-0D70-A651-D947BF94E702}"/>
          </ac:spMkLst>
        </pc:spChg>
        <pc:spChg chg="mod">
          <ac:chgData name="贵申 王" userId="201fba2491c5f930" providerId="LiveId" clId="{DCE2E79A-FA80-4B3F-A3B4-A0C24C0A3357}" dt="2025-12-31T21:30:07.405" v="174"/>
          <ac:spMkLst>
            <pc:docMk/>
            <pc:sldMk cId="1459369253" sldId="1179"/>
            <ac:spMk id="155651" creationId="{60EFC124-7FF6-1DE7-D4E7-17BA73713D0A}"/>
          </ac:spMkLst>
        </pc:spChg>
      </pc:sldChg>
      <pc:sldChg chg="modSp add mod">
        <pc:chgData name="贵申 王" userId="201fba2491c5f930" providerId="LiveId" clId="{DCE2E79A-FA80-4B3F-A3B4-A0C24C0A3357}" dt="2025-12-31T21:30:19.116" v="175"/>
        <pc:sldMkLst>
          <pc:docMk/>
          <pc:sldMk cId="1026552959" sldId="1180"/>
        </pc:sldMkLst>
        <pc:spChg chg="mod">
          <ac:chgData name="贵申 王" userId="201fba2491c5f930" providerId="LiveId" clId="{DCE2E79A-FA80-4B3F-A3B4-A0C24C0A3357}" dt="2025-12-31T21:27:48.077" v="159" actId="20577"/>
          <ac:spMkLst>
            <pc:docMk/>
            <pc:sldMk cId="1026552959" sldId="1180"/>
            <ac:spMk id="155650" creationId="{EEE97599-800C-D7EC-1672-7A670A2BD00B}"/>
          </ac:spMkLst>
        </pc:spChg>
        <pc:spChg chg="mod">
          <ac:chgData name="贵申 王" userId="201fba2491c5f930" providerId="LiveId" clId="{DCE2E79A-FA80-4B3F-A3B4-A0C24C0A3357}" dt="2025-12-31T21:30:19.116" v="175"/>
          <ac:spMkLst>
            <pc:docMk/>
            <pc:sldMk cId="1026552959" sldId="1180"/>
            <ac:spMk id="155651" creationId="{4DF9F0CC-D8DA-AAA9-73EC-D1543FFD8017}"/>
          </ac:spMkLst>
        </pc:spChg>
      </pc:sldChg>
      <pc:sldChg chg="del">
        <pc:chgData name="贵申 王" userId="201fba2491c5f930" providerId="LiveId" clId="{DCE2E79A-FA80-4B3F-A3B4-A0C24C0A3357}" dt="2025-12-31T19:05:38.090" v="133" actId="47"/>
        <pc:sldMkLst>
          <pc:docMk/>
          <pc:sldMk cId="2244700872" sldId="1180"/>
        </pc:sldMkLst>
      </pc:sldChg>
      <pc:sldChg chg="modSp add mod">
        <pc:chgData name="贵申 王" userId="201fba2491c5f930" providerId="LiveId" clId="{DCE2E79A-FA80-4B3F-A3B4-A0C24C0A3357}" dt="2025-12-31T21:31:03.081" v="178"/>
        <pc:sldMkLst>
          <pc:docMk/>
          <pc:sldMk cId="794182159" sldId="1181"/>
        </pc:sldMkLst>
        <pc:spChg chg="mod">
          <ac:chgData name="贵申 王" userId="201fba2491c5f930" providerId="LiveId" clId="{DCE2E79A-FA80-4B3F-A3B4-A0C24C0A3357}" dt="2025-12-31T21:28:09.164" v="163" actId="20577"/>
          <ac:spMkLst>
            <pc:docMk/>
            <pc:sldMk cId="794182159" sldId="1181"/>
            <ac:spMk id="155650" creationId="{B17284D1-0DBE-56F7-A50A-2ACFFF6A7F42}"/>
          </ac:spMkLst>
        </pc:spChg>
        <pc:spChg chg="mod">
          <ac:chgData name="贵申 王" userId="201fba2491c5f930" providerId="LiveId" clId="{DCE2E79A-FA80-4B3F-A3B4-A0C24C0A3357}" dt="2025-12-31T21:31:03.081" v="178"/>
          <ac:spMkLst>
            <pc:docMk/>
            <pc:sldMk cId="794182159" sldId="1181"/>
            <ac:spMk id="155651" creationId="{78672A78-D392-6D38-35AF-42AE1569BF00}"/>
          </ac:spMkLst>
        </pc:spChg>
      </pc:sldChg>
      <pc:sldChg chg="modSp add mod">
        <pc:chgData name="贵申 王" userId="201fba2491c5f930" providerId="LiveId" clId="{DCE2E79A-FA80-4B3F-A3B4-A0C24C0A3357}" dt="2025-12-31T21:45:39.020" v="194" actId="20577"/>
        <pc:sldMkLst>
          <pc:docMk/>
          <pc:sldMk cId="1878462634" sldId="1182"/>
        </pc:sldMkLst>
        <pc:spChg chg="mod">
          <ac:chgData name="贵申 王" userId="201fba2491c5f930" providerId="LiveId" clId="{DCE2E79A-FA80-4B3F-A3B4-A0C24C0A3357}" dt="2025-12-31T21:28:32.319" v="168" actId="20577"/>
          <ac:spMkLst>
            <pc:docMk/>
            <pc:sldMk cId="1878462634" sldId="1182"/>
            <ac:spMk id="155650" creationId="{29AD7953-8F59-538F-C296-FA202A8BB2B5}"/>
          </ac:spMkLst>
        </pc:spChg>
        <pc:spChg chg="mod">
          <ac:chgData name="贵申 王" userId="201fba2491c5f930" providerId="LiveId" clId="{DCE2E79A-FA80-4B3F-A3B4-A0C24C0A3357}" dt="2025-12-31T21:45:39.020" v="194" actId="20577"/>
          <ac:spMkLst>
            <pc:docMk/>
            <pc:sldMk cId="1878462634" sldId="1182"/>
            <ac:spMk id="155651" creationId="{8F5EE040-6CA2-183F-B926-9E2693FD1BA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E57D0-991D-4E14-A167-13C39BA6F1B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E79A3-4125-4975-B945-D471BC1488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8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D8931B4F-2686-27FC-6937-995D22B5F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FBB47FFD-DB42-4B85-ECE9-3190591970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2F21E9FE-CB95-7F68-1CE5-33DCB5A32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8B58A-F2C9-14BA-202B-39395E26F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7BA6F02C-7DB7-07FF-8CA2-DAC93DC3FD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F57CB2A4-AA0F-5F9C-6686-E4873194A1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5584E19C-1F6B-D81B-7B99-EFC30019A0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3567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E5FD8-F54F-9557-9669-6395CFEAD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883928A8-5041-7AC7-A861-A41A230008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B5DDCCD7-1A03-5536-63C5-4E09D74D10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7C61F793-B0C3-EDCB-4E69-1B68AC44F4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760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D5905-4859-6CE0-4A47-93EE7B9E7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8EEE7519-69C5-64D7-9C00-5F739AACD3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8F2AC5D9-150B-B00E-8DF1-5C6624E5B5A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93DEB828-7B29-3BFD-7295-F9703D58A0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5590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EFEEC-1A73-F752-2142-351311B7E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DCC92FC9-E052-3B36-8A34-BD79362DEE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9E68FCCE-0316-046C-ACB3-341C72B9D3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3357AD78-80FF-B93B-A464-E4F81664FF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23949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42A51-0ED2-97DF-7B05-34836ED8BB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B5FAEE04-A2BC-D4A4-C00E-EC2081256E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BF78EE17-EE23-C128-6370-02B45DB60E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71D9E0CC-FF38-0699-31E1-A67149D6E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4678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44414-70AB-E743-1309-3EE1CD020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4CA4024F-D986-B348-85D5-731A5F23D8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D2A4A4E2-6AE1-2BB6-594D-640FBA638E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F58F0937-24E4-EAEB-4A07-59BBAA08F6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22544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8E6C9-D38B-41C1-E3E1-D864EB206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>
            <a:extLst>
              <a:ext uri="{FF2B5EF4-FFF2-40B4-BE49-F238E27FC236}">
                <a16:creationId xmlns:a16="http://schemas.microsoft.com/office/drawing/2014/main" id="{028C3CC4-BCCB-FFE4-7730-D7CD40592A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C9AC52-13C7-4932-9484-4606B870ADF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56675" name="Rectangle 2">
            <a:extLst>
              <a:ext uri="{FF2B5EF4-FFF2-40B4-BE49-F238E27FC236}">
                <a16:creationId xmlns:a16="http://schemas.microsoft.com/office/drawing/2014/main" id="{4E4A2ED7-E118-9E61-30A4-9650275ED0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>
            <a:extLst>
              <a:ext uri="{FF2B5EF4-FFF2-40B4-BE49-F238E27FC236}">
                <a16:creationId xmlns:a16="http://schemas.microsoft.com/office/drawing/2014/main" id="{0FEA0A78-323A-6FB2-28B5-134EAD65C6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7346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29929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5579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76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01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5372316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489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FD82522-D24A-96BF-2F2D-0E149363A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 Christ Alone 1/8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BC1473A-6416-CCBE-98C2-F26113345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唯有基督是我盼望，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是我亮光、诗歌、力量；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是房角石，稳固根基，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干旱风暴，无可畏惧。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In Christ alone, my hope is found;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He is my light, my strength, my song;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this Cornerstone, this solid ground,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firm through the fiercest drought and storm.</a:t>
            </a:r>
          </a:p>
          <a:p>
            <a:pPr lvl="0" algn="ctr">
              <a:spcBef>
                <a:spcPts val="0"/>
              </a:spcBef>
              <a:buNone/>
              <a:defRPr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BB97B-8FBF-0497-36A1-4F583BEB7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60A3A9A4-D252-EF40-C2C8-AB072C9D5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 Christ Alone 2/8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7D51F9DB-A816-7D85-AA6E-7B9729D27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主爱何大，平安何深，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恐惧消逝，争竞平息；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是我安慰，是我一切，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基督爱里，我今站立。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What heights of love, what depths of peace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when fears are stilled, when strivings cease;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Comforter, my All in All;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here in the love of Christ I stand.</a:t>
            </a:r>
          </a:p>
        </p:txBody>
      </p:sp>
    </p:spTree>
    <p:extLst>
      <p:ext uri="{BB962C8B-B14F-4D97-AF65-F5344CB8AC3E}">
        <p14:creationId xmlns:p14="http://schemas.microsoft.com/office/powerpoint/2010/main" val="2439973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7A956-3161-3409-2004-0BF47A5CB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70476F2B-7EFE-E5D5-190B-0797203F20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 Christ Alone 3/8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F03E4444-B5B5-C428-CF7A-773279EC4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唯有基督道成肉身，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全权之神成为婴孩。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从天赐下慈爱、公义，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受尽凌辱，为救世人。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In Christ alone who took on flesh;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fullness of God in helpless babe.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This gift of love and righteousness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scorned by the ones He came to save.</a:t>
            </a:r>
          </a:p>
          <a:p>
            <a:pPr lvl="0" algn="ctr">
              <a:spcBef>
                <a:spcPts val="0"/>
              </a:spcBef>
              <a:buNone/>
              <a:defRPr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5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5097F-BDB8-C87A-0AD2-7606D9AB6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FF2C397D-C072-303B-1004-2C7B50E17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 Christ Alone 4/8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6CFE00CB-7E4D-AF1C-FE80-330FAE4BC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主在十架，舍身受死，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将神愤怒，全然挽回；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我的罪孽，祂全承担，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因基督之死，我得胜。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Until on that cross as Jesus died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the wrath of God was satisfied;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for every sin on Him was laid;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here in the death of Christ I live.</a:t>
            </a:r>
          </a:p>
          <a:p>
            <a:pPr lvl="0" algn="ctr">
              <a:spcBef>
                <a:spcPts val="0"/>
              </a:spcBef>
              <a:buNone/>
              <a:defRPr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801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6464A-F81D-B965-A91D-6CE40BC4A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5663595F-636C-0D70-A651-D947BF94E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 Christ Alone 5/8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60EFC124-7FF6-1DE7-D4E7-17BA73713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在坟墓里，我主静卧，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黑暗隐藏世界之光；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荣耀大日，光芒四射，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从坟墓里，祂已复活。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There in the ground His body lay;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Light of the world by darkness slain.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Then bursting forth in glorious day,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up from the grave He rose again!</a:t>
            </a:r>
          </a:p>
          <a:p>
            <a:pPr lvl="0" algn="ctr">
              <a:spcBef>
                <a:spcPts val="0"/>
              </a:spcBef>
              <a:buNone/>
              <a:defRPr/>
            </a:pP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369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FA8FDA-A60B-6719-205D-AF29763F5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EEE97599-800C-D7EC-1672-7A670A2BD0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 Christ Alone 6/8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4DF9F0CC-D8DA-AAA9-73EC-D1543FFD8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得胜死亡，站荣耀里，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罪恶咒诅失去权势，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我今属祂，祂也属我，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基督宝血，我得救赎。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And as He stands in victory,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sin's curse has lost its grip on me;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for I am His and He is mine,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bought with the precious blood of Christ!</a:t>
            </a:r>
          </a:p>
        </p:txBody>
      </p:sp>
    </p:spTree>
    <p:extLst>
      <p:ext uri="{BB962C8B-B14F-4D97-AF65-F5344CB8AC3E}">
        <p14:creationId xmlns:p14="http://schemas.microsoft.com/office/powerpoint/2010/main" val="1026552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76FC8-817E-D8AC-FF07-F326E8683F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B17284D1-0DBE-56F7-A50A-2ACFFF6A7F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 Christ Alone 7/8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78672A78-D392-6D38-35AF-42AE1569B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en-US" altLang="zh-CN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不再定罪，出死入生，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完全依靠基督大能；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从我出生，直到离世，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步步遵行我主旨意。</a:t>
            </a:r>
            <a:endParaRPr lang="en-US" altLang="zh-CN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No guilt in life, no fear in death;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this is the power of Christ in me.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From life's first cry to final breath,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Jesus commands my destiny.</a:t>
            </a:r>
          </a:p>
        </p:txBody>
      </p:sp>
    </p:spTree>
    <p:extLst>
      <p:ext uri="{BB962C8B-B14F-4D97-AF65-F5344CB8AC3E}">
        <p14:creationId xmlns:p14="http://schemas.microsoft.com/office/powerpoint/2010/main" val="79418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435BB-F19B-A6B0-505B-D0C15A61C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29AD7953-8F59-538F-C296-FA202A8BB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799" y="405885"/>
            <a:ext cx="7772400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唯有基督 </a:t>
            </a:r>
            <a:endParaRPr lang="en-US" altLang="zh-CN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spcBef>
                <a:spcPts val="600"/>
              </a:spcBef>
              <a:buSzTx/>
              <a:buNone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 Christ Alone 8/8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8F5EE040-6CA2-183F-B926-9E2693FD1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621" y="1908474"/>
            <a:ext cx="9154757" cy="428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没有邪恶，或是权势，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能使我们与神隔绝；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直到祂来，欢见主面，</a:t>
            </a:r>
          </a:p>
          <a:p>
            <a:pPr lvl="0" algn="ctr">
              <a:spcBef>
                <a:spcPts val="600"/>
              </a:spcBef>
              <a:buNone/>
              <a:defRPr/>
            </a:pPr>
            <a:r>
              <a:rPr lang="zh-CN" altLang="en-US" dirty="0">
                <a:solidFill>
                  <a:prstClr val="black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祂权能里，我得稳立。</a:t>
            </a:r>
          </a:p>
          <a:p>
            <a:pPr lvl="0" algn="ctr">
              <a:spcBef>
                <a:spcPts val="600"/>
              </a:spcBef>
              <a:buNone/>
              <a:defRPr/>
            </a:pP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No power of hell, no scheme of man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can ever pluck me from His hand;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Until He returns or calls me home,</a:t>
            </a:r>
          </a:p>
          <a:p>
            <a:pPr lvl="0" algn="ctr">
              <a:spcBef>
                <a:spcPts val="0"/>
              </a:spcBef>
              <a:buNone/>
              <a:defRPr/>
            </a:pPr>
            <a:r>
              <a:rPr lang="en-US" altLang="en-US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here in the power of Christ I'll stand!</a:t>
            </a:r>
          </a:p>
        </p:txBody>
      </p:sp>
    </p:spTree>
    <p:extLst>
      <p:ext uri="{BB962C8B-B14F-4D97-AF65-F5344CB8AC3E}">
        <p14:creationId xmlns:p14="http://schemas.microsoft.com/office/powerpoint/2010/main" val="1878462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650</Words>
  <Application>Microsoft Office PowerPoint</Application>
  <PresentationFormat>Widescreen</PresentationFormat>
  <Paragraphs>96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2</cp:revision>
  <dcterms:created xsi:type="dcterms:W3CDTF">2023-07-27T17:42:01Z</dcterms:created>
  <dcterms:modified xsi:type="dcterms:W3CDTF">2025-12-31T21:46:02Z</dcterms:modified>
</cp:coreProperties>
</file>